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35661600" cy="35661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500" autoAdjust="0"/>
    <p:restoredTop sz="94606"/>
  </p:normalViewPr>
  <p:slideViewPr>
    <p:cSldViewPr snapToGrid="0">
      <p:cViewPr varScale="1">
        <p:scale>
          <a:sx n="20" d="100"/>
          <a:sy n="20" d="100"/>
        </p:scale>
        <p:origin x="223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li Amberg" userId="903f1989-a62a-462a-adec-bd778be65dff" providerId="ADAL" clId="{588BE461-B82B-412A-9138-8AEC45502867}"/>
    <pc:docChg chg="modSld">
      <pc:chgData name="Alli Amberg" userId="903f1989-a62a-462a-adec-bd778be65dff" providerId="ADAL" clId="{588BE461-B82B-412A-9138-8AEC45502867}" dt="2026-10-06T18:34:42.701" v="2" actId="1038"/>
      <pc:docMkLst>
        <pc:docMk/>
      </pc:docMkLst>
      <pc:sldChg chg="modSp mod">
        <pc:chgData name="Alli Amberg" userId="903f1989-a62a-462a-adec-bd778be65dff" providerId="ADAL" clId="{588BE461-B82B-412A-9138-8AEC45502867}" dt="2026-10-06T18:34:42.701" v="2" actId="1038"/>
        <pc:sldMkLst>
          <pc:docMk/>
          <pc:sldMk cId="3509146598" sldId="256"/>
        </pc:sldMkLst>
        <pc:spChg chg="mod">
          <ac:chgData name="Alli Amberg" userId="903f1989-a62a-462a-adec-bd778be65dff" providerId="ADAL" clId="{588BE461-B82B-412A-9138-8AEC45502867}" dt="2026-10-06T18:34:42.701" v="2" actId="1038"/>
          <ac:spMkLst>
            <pc:docMk/>
            <pc:sldMk cId="3509146598" sldId="256"/>
            <ac:spMk id="11" creationId="{081DE4ED-01B8-6475-8E08-E54127AB458F}"/>
          </ac:spMkLst>
        </pc:spChg>
        <pc:spChg chg="mod">
          <ac:chgData name="Alli Amberg" userId="903f1989-a62a-462a-adec-bd778be65dff" providerId="ADAL" clId="{588BE461-B82B-412A-9138-8AEC45502867}" dt="2026-10-06T18:34:42.701" v="2" actId="1038"/>
          <ac:spMkLst>
            <pc:docMk/>
            <pc:sldMk cId="3509146598" sldId="256"/>
            <ac:spMk id="13" creationId="{20AD612F-9DAB-C227-47D8-F4000642A20E}"/>
          </ac:spMkLst>
        </pc:spChg>
        <pc:spChg chg="mod">
          <ac:chgData name="Alli Amberg" userId="903f1989-a62a-462a-adec-bd778be65dff" providerId="ADAL" clId="{588BE461-B82B-412A-9138-8AEC45502867}" dt="2026-10-06T18:34:42.701" v="2" actId="1038"/>
          <ac:spMkLst>
            <pc:docMk/>
            <pc:sldMk cId="3509146598" sldId="256"/>
            <ac:spMk id="14" creationId="{623A2E1D-42B7-E4DA-B335-5EE2865C677D}"/>
          </ac:spMkLst>
        </pc:spChg>
        <pc:spChg chg="mod">
          <ac:chgData name="Alli Amberg" userId="903f1989-a62a-462a-adec-bd778be65dff" providerId="ADAL" clId="{588BE461-B82B-412A-9138-8AEC45502867}" dt="2026-10-06T18:34:42.701" v="2" actId="1038"/>
          <ac:spMkLst>
            <pc:docMk/>
            <pc:sldMk cId="3509146598" sldId="256"/>
            <ac:spMk id="15" creationId="{2AAFA521-587A-113A-FC69-BF988EF5947B}"/>
          </ac:spMkLst>
        </pc:spChg>
        <pc:spChg chg="mod">
          <ac:chgData name="Alli Amberg" userId="903f1989-a62a-462a-adec-bd778be65dff" providerId="ADAL" clId="{588BE461-B82B-412A-9138-8AEC45502867}" dt="2026-10-06T18:34:42.701" v="2" actId="1038"/>
          <ac:spMkLst>
            <pc:docMk/>
            <pc:sldMk cId="3509146598" sldId="256"/>
            <ac:spMk id="16" creationId="{BF21F7C5-F703-BBBF-6D8D-F4C45F9BCA9E}"/>
          </ac:spMkLst>
        </pc:spChg>
        <pc:spChg chg="mod">
          <ac:chgData name="Alli Amberg" userId="903f1989-a62a-462a-adec-bd778be65dff" providerId="ADAL" clId="{588BE461-B82B-412A-9138-8AEC45502867}" dt="2026-10-06T18:34:42.701" v="2" actId="1038"/>
          <ac:spMkLst>
            <pc:docMk/>
            <pc:sldMk cId="3509146598" sldId="256"/>
            <ac:spMk id="19" creationId="{7B492588-96BE-6166-87A8-1F88EBE5291F}"/>
          </ac:spMkLst>
        </pc:spChg>
        <pc:spChg chg="mod">
          <ac:chgData name="Alli Amberg" userId="903f1989-a62a-462a-adec-bd778be65dff" providerId="ADAL" clId="{588BE461-B82B-412A-9138-8AEC45502867}" dt="2026-10-06T18:34:42.701" v="2" actId="1038"/>
          <ac:spMkLst>
            <pc:docMk/>
            <pc:sldMk cId="3509146598" sldId="256"/>
            <ac:spMk id="24" creationId="{8AC7A502-DEB9-CF57-2226-2442BE6E8930}"/>
          </ac:spMkLst>
        </pc:spChg>
        <pc:spChg chg="mod">
          <ac:chgData name="Alli Amberg" userId="903f1989-a62a-462a-adec-bd778be65dff" providerId="ADAL" clId="{588BE461-B82B-412A-9138-8AEC45502867}" dt="2026-10-06T18:34:42.701" v="2" actId="1038"/>
          <ac:spMkLst>
            <pc:docMk/>
            <pc:sldMk cId="3509146598" sldId="256"/>
            <ac:spMk id="29" creationId="{2BEF6FC5-796A-1E06-7FB7-B3C29C9194A0}"/>
          </ac:spMkLst>
        </pc:spChg>
        <pc:spChg chg="mod">
          <ac:chgData name="Alli Amberg" userId="903f1989-a62a-462a-adec-bd778be65dff" providerId="ADAL" clId="{588BE461-B82B-412A-9138-8AEC45502867}" dt="2026-10-06T18:34:42.701" v="2" actId="1038"/>
          <ac:spMkLst>
            <pc:docMk/>
            <pc:sldMk cId="3509146598" sldId="256"/>
            <ac:spMk id="30" creationId="{D2F9C2BC-AE7A-5EDB-F345-5019F9F60BE4}"/>
          </ac:spMkLst>
        </pc:spChg>
        <pc:spChg chg="mod">
          <ac:chgData name="Alli Amberg" userId="903f1989-a62a-462a-adec-bd778be65dff" providerId="ADAL" clId="{588BE461-B82B-412A-9138-8AEC45502867}" dt="2026-10-06T18:34:42.701" v="2" actId="1038"/>
          <ac:spMkLst>
            <pc:docMk/>
            <pc:sldMk cId="3509146598" sldId="256"/>
            <ac:spMk id="33" creationId="{941FAF91-0804-2CB7-C98D-7F8B62B0622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DB1353-FA38-3742-83C0-A6BE0A5CCB8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4F20D6-A9D1-E84F-9749-9F5D2F4D1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504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88720" rtl="0" eaLnBrk="1" latinLnBrk="0" hangingPunct="1">
      <a:defRPr sz="1560" kern="1200">
        <a:solidFill>
          <a:schemeClr val="tx1"/>
        </a:solidFill>
        <a:latin typeface="+mn-lt"/>
        <a:ea typeface="+mn-ea"/>
        <a:cs typeface="+mn-cs"/>
      </a:defRPr>
    </a:lvl1pPr>
    <a:lvl2pPr marL="594360" algn="l" defTabSz="1188720" rtl="0" eaLnBrk="1" latinLnBrk="0" hangingPunct="1">
      <a:defRPr sz="1560" kern="1200">
        <a:solidFill>
          <a:schemeClr val="tx1"/>
        </a:solidFill>
        <a:latin typeface="+mn-lt"/>
        <a:ea typeface="+mn-ea"/>
        <a:cs typeface="+mn-cs"/>
      </a:defRPr>
    </a:lvl2pPr>
    <a:lvl3pPr marL="1188720" algn="l" defTabSz="1188720" rtl="0" eaLnBrk="1" latinLnBrk="0" hangingPunct="1">
      <a:defRPr sz="1560" kern="1200">
        <a:solidFill>
          <a:schemeClr val="tx1"/>
        </a:solidFill>
        <a:latin typeface="+mn-lt"/>
        <a:ea typeface="+mn-ea"/>
        <a:cs typeface="+mn-cs"/>
      </a:defRPr>
    </a:lvl3pPr>
    <a:lvl4pPr marL="1783080" algn="l" defTabSz="1188720" rtl="0" eaLnBrk="1" latinLnBrk="0" hangingPunct="1">
      <a:defRPr sz="1560" kern="1200">
        <a:solidFill>
          <a:schemeClr val="tx1"/>
        </a:solidFill>
        <a:latin typeface="+mn-lt"/>
        <a:ea typeface="+mn-ea"/>
        <a:cs typeface="+mn-cs"/>
      </a:defRPr>
    </a:lvl4pPr>
    <a:lvl5pPr marL="2377440" algn="l" defTabSz="1188720" rtl="0" eaLnBrk="1" latinLnBrk="0" hangingPunct="1">
      <a:defRPr sz="1560" kern="1200">
        <a:solidFill>
          <a:schemeClr val="tx1"/>
        </a:solidFill>
        <a:latin typeface="+mn-lt"/>
        <a:ea typeface="+mn-ea"/>
        <a:cs typeface="+mn-cs"/>
      </a:defRPr>
    </a:lvl5pPr>
    <a:lvl6pPr marL="2971800" algn="l" defTabSz="1188720" rtl="0" eaLnBrk="1" latinLnBrk="0" hangingPunct="1">
      <a:defRPr sz="1560" kern="1200">
        <a:solidFill>
          <a:schemeClr val="tx1"/>
        </a:solidFill>
        <a:latin typeface="+mn-lt"/>
        <a:ea typeface="+mn-ea"/>
        <a:cs typeface="+mn-cs"/>
      </a:defRPr>
    </a:lvl6pPr>
    <a:lvl7pPr marL="3566160" algn="l" defTabSz="1188720" rtl="0" eaLnBrk="1" latinLnBrk="0" hangingPunct="1">
      <a:defRPr sz="1560" kern="1200">
        <a:solidFill>
          <a:schemeClr val="tx1"/>
        </a:solidFill>
        <a:latin typeface="+mn-lt"/>
        <a:ea typeface="+mn-ea"/>
        <a:cs typeface="+mn-cs"/>
      </a:defRPr>
    </a:lvl7pPr>
    <a:lvl8pPr marL="4160520" algn="l" defTabSz="1188720" rtl="0" eaLnBrk="1" latinLnBrk="0" hangingPunct="1">
      <a:defRPr sz="1560" kern="1200">
        <a:solidFill>
          <a:schemeClr val="tx1"/>
        </a:solidFill>
        <a:latin typeface="+mn-lt"/>
        <a:ea typeface="+mn-ea"/>
        <a:cs typeface="+mn-cs"/>
      </a:defRPr>
    </a:lvl8pPr>
    <a:lvl9pPr marL="4754880" algn="l" defTabSz="1188720" rtl="0" eaLnBrk="1" latinLnBrk="0" hangingPunct="1">
      <a:defRPr sz="156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4F20D6-A9D1-E84F-9749-9F5D2F4D190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406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107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CCB44B-B229-D679-52C8-3DC8E65F9A2B}"/>
              </a:ext>
            </a:extLst>
          </p:cNvPr>
          <p:cNvSpPr/>
          <p:nvPr userDrawn="1"/>
        </p:nvSpPr>
        <p:spPr>
          <a:xfrm>
            <a:off x="0" y="3929514"/>
            <a:ext cx="35661600" cy="15751857"/>
          </a:xfrm>
          <a:prstGeom prst="rect">
            <a:avLst/>
          </a:prstGeom>
          <a:gradFill>
            <a:gsLst>
              <a:gs pos="100000">
                <a:schemeClr val="bg1"/>
              </a:gs>
              <a:gs pos="14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72175D9-0FFC-A5C6-025D-CF4434F1008A}"/>
              </a:ext>
            </a:extLst>
          </p:cNvPr>
          <p:cNvSpPr/>
          <p:nvPr userDrawn="1"/>
        </p:nvSpPr>
        <p:spPr>
          <a:xfrm>
            <a:off x="0" y="0"/>
            <a:ext cx="35661600" cy="379128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A28FC4A6-72DC-D695-1543-074528BBB1E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224183" y="979714"/>
            <a:ext cx="4517573" cy="1807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121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3566160" rtl="0" eaLnBrk="1" latinLnBrk="0" hangingPunct="1">
        <a:lnSpc>
          <a:spcPct val="90000"/>
        </a:lnSpc>
        <a:spcBef>
          <a:spcPct val="0"/>
        </a:spcBef>
        <a:buNone/>
        <a:defRPr sz="17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91540" indent="-891540" algn="l" defTabSz="3566160" rtl="0" eaLnBrk="1" latinLnBrk="0" hangingPunct="1">
        <a:lnSpc>
          <a:spcPct val="90000"/>
        </a:lnSpc>
        <a:spcBef>
          <a:spcPts val="3900"/>
        </a:spcBef>
        <a:buFont typeface="Arial" panose="020B0604020202020204" pitchFamily="34" charset="0"/>
        <a:buChar char="•"/>
        <a:defRPr sz="10920" kern="1200">
          <a:solidFill>
            <a:schemeClr val="tx1"/>
          </a:solidFill>
          <a:latin typeface="+mn-lt"/>
          <a:ea typeface="+mn-ea"/>
          <a:cs typeface="+mn-cs"/>
        </a:defRPr>
      </a:lvl1pPr>
      <a:lvl2pPr marL="2674620" indent="-891540" algn="l" defTabSz="3566160" rtl="0" eaLnBrk="1" latinLnBrk="0" hangingPunct="1">
        <a:lnSpc>
          <a:spcPct val="90000"/>
        </a:lnSpc>
        <a:spcBef>
          <a:spcPts val="1950"/>
        </a:spcBef>
        <a:buFont typeface="Arial" panose="020B0604020202020204" pitchFamily="34" charset="0"/>
        <a:buChar char="•"/>
        <a:defRPr sz="9360" kern="1200">
          <a:solidFill>
            <a:schemeClr val="tx1"/>
          </a:solidFill>
          <a:latin typeface="+mn-lt"/>
          <a:ea typeface="+mn-ea"/>
          <a:cs typeface="+mn-cs"/>
        </a:defRPr>
      </a:lvl2pPr>
      <a:lvl3pPr marL="4457700" indent="-891540" algn="l" defTabSz="3566160" rtl="0" eaLnBrk="1" latinLnBrk="0" hangingPunct="1">
        <a:lnSpc>
          <a:spcPct val="90000"/>
        </a:lnSpc>
        <a:spcBef>
          <a:spcPts val="1950"/>
        </a:spcBef>
        <a:buFont typeface="Arial" panose="020B0604020202020204" pitchFamily="34" charset="0"/>
        <a:buChar char="•"/>
        <a:defRPr sz="7800" kern="1200">
          <a:solidFill>
            <a:schemeClr val="tx1"/>
          </a:solidFill>
          <a:latin typeface="+mn-lt"/>
          <a:ea typeface="+mn-ea"/>
          <a:cs typeface="+mn-cs"/>
        </a:defRPr>
      </a:lvl3pPr>
      <a:lvl4pPr marL="6240780" indent="-891540" algn="l" defTabSz="3566160" rtl="0" eaLnBrk="1" latinLnBrk="0" hangingPunct="1">
        <a:lnSpc>
          <a:spcPct val="90000"/>
        </a:lnSpc>
        <a:spcBef>
          <a:spcPts val="1950"/>
        </a:spcBef>
        <a:buFont typeface="Arial" panose="020B0604020202020204" pitchFamily="34" charset="0"/>
        <a:buChar char="•"/>
        <a:defRPr sz="7020" kern="1200">
          <a:solidFill>
            <a:schemeClr val="tx1"/>
          </a:solidFill>
          <a:latin typeface="+mn-lt"/>
          <a:ea typeface="+mn-ea"/>
          <a:cs typeface="+mn-cs"/>
        </a:defRPr>
      </a:lvl4pPr>
      <a:lvl5pPr marL="8023860" indent="-891540" algn="l" defTabSz="3566160" rtl="0" eaLnBrk="1" latinLnBrk="0" hangingPunct="1">
        <a:lnSpc>
          <a:spcPct val="90000"/>
        </a:lnSpc>
        <a:spcBef>
          <a:spcPts val="1950"/>
        </a:spcBef>
        <a:buFont typeface="Arial" panose="020B0604020202020204" pitchFamily="34" charset="0"/>
        <a:buChar char="•"/>
        <a:defRPr sz="7020" kern="1200">
          <a:solidFill>
            <a:schemeClr val="tx1"/>
          </a:solidFill>
          <a:latin typeface="+mn-lt"/>
          <a:ea typeface="+mn-ea"/>
          <a:cs typeface="+mn-cs"/>
        </a:defRPr>
      </a:lvl5pPr>
      <a:lvl6pPr marL="9806940" indent="-891540" algn="l" defTabSz="3566160" rtl="0" eaLnBrk="1" latinLnBrk="0" hangingPunct="1">
        <a:lnSpc>
          <a:spcPct val="90000"/>
        </a:lnSpc>
        <a:spcBef>
          <a:spcPts val="1950"/>
        </a:spcBef>
        <a:buFont typeface="Arial" panose="020B0604020202020204" pitchFamily="34" charset="0"/>
        <a:buChar char="•"/>
        <a:defRPr sz="7020" kern="1200">
          <a:solidFill>
            <a:schemeClr val="tx1"/>
          </a:solidFill>
          <a:latin typeface="+mn-lt"/>
          <a:ea typeface="+mn-ea"/>
          <a:cs typeface="+mn-cs"/>
        </a:defRPr>
      </a:lvl6pPr>
      <a:lvl7pPr marL="11590020" indent="-891540" algn="l" defTabSz="3566160" rtl="0" eaLnBrk="1" latinLnBrk="0" hangingPunct="1">
        <a:lnSpc>
          <a:spcPct val="90000"/>
        </a:lnSpc>
        <a:spcBef>
          <a:spcPts val="1950"/>
        </a:spcBef>
        <a:buFont typeface="Arial" panose="020B0604020202020204" pitchFamily="34" charset="0"/>
        <a:buChar char="•"/>
        <a:defRPr sz="7020" kern="1200">
          <a:solidFill>
            <a:schemeClr val="tx1"/>
          </a:solidFill>
          <a:latin typeface="+mn-lt"/>
          <a:ea typeface="+mn-ea"/>
          <a:cs typeface="+mn-cs"/>
        </a:defRPr>
      </a:lvl7pPr>
      <a:lvl8pPr marL="13373100" indent="-891540" algn="l" defTabSz="3566160" rtl="0" eaLnBrk="1" latinLnBrk="0" hangingPunct="1">
        <a:lnSpc>
          <a:spcPct val="90000"/>
        </a:lnSpc>
        <a:spcBef>
          <a:spcPts val="1950"/>
        </a:spcBef>
        <a:buFont typeface="Arial" panose="020B0604020202020204" pitchFamily="34" charset="0"/>
        <a:buChar char="•"/>
        <a:defRPr sz="7020" kern="1200">
          <a:solidFill>
            <a:schemeClr val="tx1"/>
          </a:solidFill>
          <a:latin typeface="+mn-lt"/>
          <a:ea typeface="+mn-ea"/>
          <a:cs typeface="+mn-cs"/>
        </a:defRPr>
      </a:lvl8pPr>
      <a:lvl9pPr marL="15156180" indent="-891540" algn="l" defTabSz="3566160" rtl="0" eaLnBrk="1" latinLnBrk="0" hangingPunct="1">
        <a:lnSpc>
          <a:spcPct val="90000"/>
        </a:lnSpc>
        <a:spcBef>
          <a:spcPts val="1950"/>
        </a:spcBef>
        <a:buFont typeface="Arial" panose="020B0604020202020204" pitchFamily="34" charset="0"/>
        <a:buChar char="•"/>
        <a:defRPr sz="70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566160" rtl="0" eaLnBrk="1" latinLnBrk="0" hangingPunct="1">
        <a:defRPr sz="7020" kern="1200">
          <a:solidFill>
            <a:schemeClr val="tx1"/>
          </a:solidFill>
          <a:latin typeface="+mn-lt"/>
          <a:ea typeface="+mn-ea"/>
          <a:cs typeface="+mn-cs"/>
        </a:defRPr>
      </a:lvl1pPr>
      <a:lvl2pPr marL="1783080" algn="l" defTabSz="3566160" rtl="0" eaLnBrk="1" latinLnBrk="0" hangingPunct="1">
        <a:defRPr sz="7020" kern="1200">
          <a:solidFill>
            <a:schemeClr val="tx1"/>
          </a:solidFill>
          <a:latin typeface="+mn-lt"/>
          <a:ea typeface="+mn-ea"/>
          <a:cs typeface="+mn-cs"/>
        </a:defRPr>
      </a:lvl2pPr>
      <a:lvl3pPr marL="3566160" algn="l" defTabSz="3566160" rtl="0" eaLnBrk="1" latinLnBrk="0" hangingPunct="1">
        <a:defRPr sz="7020" kern="1200">
          <a:solidFill>
            <a:schemeClr val="tx1"/>
          </a:solidFill>
          <a:latin typeface="+mn-lt"/>
          <a:ea typeface="+mn-ea"/>
          <a:cs typeface="+mn-cs"/>
        </a:defRPr>
      </a:lvl3pPr>
      <a:lvl4pPr marL="5349240" algn="l" defTabSz="3566160" rtl="0" eaLnBrk="1" latinLnBrk="0" hangingPunct="1">
        <a:defRPr sz="7020" kern="1200">
          <a:solidFill>
            <a:schemeClr val="tx1"/>
          </a:solidFill>
          <a:latin typeface="+mn-lt"/>
          <a:ea typeface="+mn-ea"/>
          <a:cs typeface="+mn-cs"/>
        </a:defRPr>
      </a:lvl4pPr>
      <a:lvl5pPr marL="7132320" algn="l" defTabSz="3566160" rtl="0" eaLnBrk="1" latinLnBrk="0" hangingPunct="1">
        <a:defRPr sz="7020" kern="1200">
          <a:solidFill>
            <a:schemeClr val="tx1"/>
          </a:solidFill>
          <a:latin typeface="+mn-lt"/>
          <a:ea typeface="+mn-ea"/>
          <a:cs typeface="+mn-cs"/>
        </a:defRPr>
      </a:lvl5pPr>
      <a:lvl6pPr marL="8915400" algn="l" defTabSz="3566160" rtl="0" eaLnBrk="1" latinLnBrk="0" hangingPunct="1">
        <a:defRPr sz="702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0" algn="l" defTabSz="3566160" rtl="0" eaLnBrk="1" latinLnBrk="0" hangingPunct="1">
        <a:defRPr sz="7020" kern="1200">
          <a:solidFill>
            <a:schemeClr val="tx1"/>
          </a:solidFill>
          <a:latin typeface="+mn-lt"/>
          <a:ea typeface="+mn-ea"/>
          <a:cs typeface="+mn-cs"/>
        </a:defRPr>
      </a:lvl7pPr>
      <a:lvl8pPr marL="12481560" algn="l" defTabSz="3566160" rtl="0" eaLnBrk="1" latinLnBrk="0" hangingPunct="1">
        <a:defRPr sz="7020" kern="1200">
          <a:solidFill>
            <a:schemeClr val="tx1"/>
          </a:solidFill>
          <a:latin typeface="+mn-lt"/>
          <a:ea typeface="+mn-ea"/>
          <a:cs typeface="+mn-cs"/>
        </a:defRPr>
      </a:lvl8pPr>
      <a:lvl9pPr marL="14264640" algn="l" defTabSz="3566160" rtl="0" eaLnBrk="1" latinLnBrk="0" hangingPunct="1">
        <a:defRPr sz="70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ounded Rectangle 28">
            <a:extLst>
              <a:ext uri="{FF2B5EF4-FFF2-40B4-BE49-F238E27FC236}">
                <a16:creationId xmlns:a16="http://schemas.microsoft.com/office/drawing/2014/main" id="{A4C20B38-5BDB-E4CD-88F5-7B1D450F8AC0}"/>
              </a:ext>
            </a:extLst>
          </p:cNvPr>
          <p:cNvSpPr/>
          <p:nvPr/>
        </p:nvSpPr>
        <p:spPr>
          <a:xfrm>
            <a:off x="10358617" y="6280614"/>
            <a:ext cx="14758697" cy="10220790"/>
          </a:xfrm>
          <a:prstGeom prst="roundRect">
            <a:avLst>
              <a:gd name="adj" fmla="val 4839"/>
            </a:avLst>
          </a:prstGeom>
          <a:solidFill>
            <a:schemeClr val="bg1"/>
          </a:solidFill>
          <a:ln w="1016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97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ounded Rectangle 40">
            <a:extLst>
              <a:ext uri="{FF2B5EF4-FFF2-40B4-BE49-F238E27FC236}">
                <a16:creationId xmlns:a16="http://schemas.microsoft.com/office/drawing/2014/main" id="{09DAADF4-FBBE-C5C5-3AEF-89F4FB396BB5}"/>
              </a:ext>
            </a:extLst>
          </p:cNvPr>
          <p:cNvSpPr/>
          <p:nvPr/>
        </p:nvSpPr>
        <p:spPr>
          <a:xfrm>
            <a:off x="25792141" y="19508168"/>
            <a:ext cx="8599592" cy="4488352"/>
          </a:xfrm>
          <a:prstGeom prst="roundRect">
            <a:avLst>
              <a:gd name="adj" fmla="val 11136"/>
            </a:avLst>
          </a:prstGeom>
          <a:solidFill>
            <a:schemeClr val="bg1"/>
          </a:solidFill>
          <a:ln w="1016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97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2">
            <a:extLst>
              <a:ext uri="{FF2B5EF4-FFF2-40B4-BE49-F238E27FC236}">
                <a16:creationId xmlns:a16="http://schemas.microsoft.com/office/drawing/2014/main" id="{84EE331B-A37C-3F43-D4B0-43E582F66008}"/>
              </a:ext>
            </a:extLst>
          </p:cNvPr>
          <p:cNvSpPr/>
          <p:nvPr/>
        </p:nvSpPr>
        <p:spPr>
          <a:xfrm>
            <a:off x="25792142" y="24510416"/>
            <a:ext cx="8599591" cy="9453010"/>
          </a:xfrm>
          <a:prstGeom prst="roundRect">
            <a:avLst>
              <a:gd name="adj" fmla="val 6173"/>
            </a:avLst>
          </a:prstGeom>
          <a:solidFill>
            <a:schemeClr val="bg1"/>
          </a:solidFill>
          <a:ln w="1016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97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EEA829-8137-C0C5-2BDE-78A0DAC50AD7}"/>
              </a:ext>
            </a:extLst>
          </p:cNvPr>
          <p:cNvSpPr txBox="1"/>
          <p:nvPr/>
        </p:nvSpPr>
        <p:spPr>
          <a:xfrm>
            <a:off x="26097240" y="20504795"/>
            <a:ext cx="779919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Vitam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voloria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con et, cum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laboreium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cum, quat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paris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as core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volorest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sust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exceatur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antio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voluptas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eumquatendit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doluptatet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landignam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lantur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sania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dem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escidit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min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reruptiaero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velis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maximus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que pe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aliquas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sequidisit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omnient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hit lam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eicias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modio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con nisin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explitatur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sum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venihit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quo con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cusda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volorum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quia qui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conessunt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vel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? Quis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nullitae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porunto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mod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maiorio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ex es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dolupis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solupta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doloreptur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1E34E9-AEEE-CF49-CDEF-C14CC9D7FB82}"/>
              </a:ext>
            </a:extLst>
          </p:cNvPr>
          <p:cNvSpPr txBox="1"/>
          <p:nvPr/>
        </p:nvSpPr>
        <p:spPr>
          <a:xfrm>
            <a:off x="26097240" y="25583316"/>
            <a:ext cx="7799191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Vitam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voloria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con et, cum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laboreium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cum, quat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paris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as core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volorest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sust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exceatur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antio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voluptas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eumquatendit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doluptatet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landignam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lantur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sania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dem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escidit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min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reruptiaero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velis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maximus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que pe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aliquas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sequidisit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omnient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hit lam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eicias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modio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con nisin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pediam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cust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accaborit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odio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corehen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dendae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nonet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eliquam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aperorepe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autatem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voles int odic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nis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dolorrum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que cores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doluptaturi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explitatur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sum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venihit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quo con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cusda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volorum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quia qui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conessunt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vel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? Quis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nullitae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porunto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mod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maiorio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ex es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dolupis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solupta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spellande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moluptionem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consequae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audanto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tatiae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quodit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quaerumquiam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eatquid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eliqui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dolupta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tiatiumet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voluptae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sequi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consent,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occusa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inciend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itatqui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quis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idest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iligenti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dolesti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nvenda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comnient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nessi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sandianis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con et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adi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sit,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occum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fugiaestibea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doloris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quaspic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licidita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voluptatus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eos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res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dolorescimus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doloreptur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erem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dignatist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</p:txBody>
      </p:sp>
      <p:sp>
        <p:nvSpPr>
          <p:cNvPr id="8" name="Rounded Rectangle 28">
            <a:extLst>
              <a:ext uri="{FF2B5EF4-FFF2-40B4-BE49-F238E27FC236}">
                <a16:creationId xmlns:a16="http://schemas.microsoft.com/office/drawing/2014/main" id="{201B7DD6-027E-44C4-36CA-D86095C8593B}"/>
              </a:ext>
            </a:extLst>
          </p:cNvPr>
          <p:cNvSpPr/>
          <p:nvPr/>
        </p:nvSpPr>
        <p:spPr>
          <a:xfrm>
            <a:off x="1173615" y="6280613"/>
            <a:ext cx="8599593" cy="17715907"/>
          </a:xfrm>
          <a:prstGeom prst="roundRect">
            <a:avLst>
              <a:gd name="adj" fmla="val 6117"/>
            </a:avLst>
          </a:prstGeom>
          <a:solidFill>
            <a:schemeClr val="bg1"/>
          </a:solidFill>
          <a:ln w="1016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97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2BED29-AC0C-93B8-CC4B-2183B45BE7F7}"/>
              </a:ext>
            </a:extLst>
          </p:cNvPr>
          <p:cNvSpPr txBox="1"/>
          <p:nvPr/>
        </p:nvSpPr>
        <p:spPr>
          <a:xfrm>
            <a:off x="1668914" y="6523641"/>
            <a:ext cx="60363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10" name="Rounded Rectangle 30">
            <a:extLst>
              <a:ext uri="{FF2B5EF4-FFF2-40B4-BE49-F238E27FC236}">
                <a16:creationId xmlns:a16="http://schemas.microsoft.com/office/drawing/2014/main" id="{7C08ADAA-9C5D-B123-DFEA-5366CE57ABD9}"/>
              </a:ext>
            </a:extLst>
          </p:cNvPr>
          <p:cNvSpPr/>
          <p:nvPr/>
        </p:nvSpPr>
        <p:spPr>
          <a:xfrm>
            <a:off x="1173616" y="24510417"/>
            <a:ext cx="8599592" cy="9453009"/>
          </a:xfrm>
          <a:prstGeom prst="roundRect">
            <a:avLst>
              <a:gd name="adj" fmla="val 5794"/>
            </a:avLst>
          </a:prstGeom>
          <a:solidFill>
            <a:schemeClr val="bg1"/>
          </a:solidFill>
          <a:ln w="1016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97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1DE4ED-01B8-6475-8E08-E54127AB458F}"/>
              </a:ext>
            </a:extLst>
          </p:cNvPr>
          <p:cNvSpPr txBox="1"/>
          <p:nvPr/>
        </p:nvSpPr>
        <p:spPr>
          <a:xfrm>
            <a:off x="1668914" y="24888322"/>
            <a:ext cx="60363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Research Goal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0AD612F-9DAB-C227-47D8-F4000642A20E}"/>
              </a:ext>
            </a:extLst>
          </p:cNvPr>
          <p:cNvSpPr txBox="1"/>
          <p:nvPr/>
        </p:nvSpPr>
        <p:spPr>
          <a:xfrm>
            <a:off x="10792997" y="6523641"/>
            <a:ext cx="59645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</a:p>
        </p:txBody>
      </p:sp>
      <p:sp>
        <p:nvSpPr>
          <p:cNvPr id="14" name="Rounded Rectangle 34">
            <a:extLst>
              <a:ext uri="{FF2B5EF4-FFF2-40B4-BE49-F238E27FC236}">
                <a16:creationId xmlns:a16="http://schemas.microsoft.com/office/drawing/2014/main" id="{623A2E1D-42B7-E4DA-B335-5EE2865C677D}"/>
              </a:ext>
            </a:extLst>
          </p:cNvPr>
          <p:cNvSpPr/>
          <p:nvPr/>
        </p:nvSpPr>
        <p:spPr>
          <a:xfrm>
            <a:off x="10362712" y="16941239"/>
            <a:ext cx="7133334" cy="17022187"/>
          </a:xfrm>
          <a:prstGeom prst="roundRect">
            <a:avLst>
              <a:gd name="adj" fmla="val 5912"/>
            </a:avLst>
          </a:prstGeom>
          <a:solidFill>
            <a:schemeClr val="bg1"/>
          </a:solidFill>
          <a:ln w="1016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97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AAFA521-587A-113A-FC69-BF988EF5947B}"/>
              </a:ext>
            </a:extLst>
          </p:cNvPr>
          <p:cNvSpPr txBox="1"/>
          <p:nvPr/>
        </p:nvSpPr>
        <p:spPr>
          <a:xfrm>
            <a:off x="10727434" y="17346738"/>
            <a:ext cx="50356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Figures</a:t>
            </a:r>
          </a:p>
        </p:txBody>
      </p:sp>
      <p:sp>
        <p:nvSpPr>
          <p:cNvPr id="16" name="Rounded Rectangle 36">
            <a:extLst>
              <a:ext uri="{FF2B5EF4-FFF2-40B4-BE49-F238E27FC236}">
                <a16:creationId xmlns:a16="http://schemas.microsoft.com/office/drawing/2014/main" id="{BF21F7C5-F703-BBBF-6D8D-F4C45F9BCA9E}"/>
              </a:ext>
            </a:extLst>
          </p:cNvPr>
          <p:cNvSpPr/>
          <p:nvPr/>
        </p:nvSpPr>
        <p:spPr>
          <a:xfrm>
            <a:off x="18026808" y="16992471"/>
            <a:ext cx="7094602" cy="16970956"/>
          </a:xfrm>
          <a:prstGeom prst="roundRect">
            <a:avLst>
              <a:gd name="adj" fmla="val 6325"/>
            </a:avLst>
          </a:prstGeom>
          <a:solidFill>
            <a:schemeClr val="bg1"/>
          </a:solidFill>
          <a:ln w="1016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97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4D9818D-7A6B-4CDD-1F3B-E2C9E9414713}"/>
              </a:ext>
            </a:extLst>
          </p:cNvPr>
          <p:cNvSpPr txBox="1"/>
          <p:nvPr/>
        </p:nvSpPr>
        <p:spPr>
          <a:xfrm>
            <a:off x="18349562" y="17341819"/>
            <a:ext cx="60358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</p:txBody>
      </p:sp>
      <p:sp>
        <p:nvSpPr>
          <p:cNvPr id="18" name="Rounded Rectangle 38">
            <a:extLst>
              <a:ext uri="{FF2B5EF4-FFF2-40B4-BE49-F238E27FC236}">
                <a16:creationId xmlns:a16="http://schemas.microsoft.com/office/drawing/2014/main" id="{1D38FF49-10A6-405A-D37D-0585ED978098}"/>
              </a:ext>
            </a:extLst>
          </p:cNvPr>
          <p:cNvSpPr/>
          <p:nvPr/>
        </p:nvSpPr>
        <p:spPr>
          <a:xfrm>
            <a:off x="25792141" y="6280614"/>
            <a:ext cx="8599592" cy="12660523"/>
          </a:xfrm>
          <a:prstGeom prst="roundRect">
            <a:avLst>
              <a:gd name="adj" fmla="val 6328"/>
            </a:avLst>
          </a:prstGeom>
          <a:solidFill>
            <a:schemeClr val="bg1"/>
          </a:solidFill>
          <a:ln w="1016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97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B492588-96BE-6166-87A8-1F88EBE5291F}"/>
              </a:ext>
            </a:extLst>
          </p:cNvPr>
          <p:cNvSpPr txBox="1"/>
          <p:nvPr/>
        </p:nvSpPr>
        <p:spPr>
          <a:xfrm>
            <a:off x="26097240" y="6523641"/>
            <a:ext cx="58032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35F0B51-95B5-E208-6CDC-196F73545BBA}"/>
              </a:ext>
            </a:extLst>
          </p:cNvPr>
          <p:cNvSpPr txBox="1"/>
          <p:nvPr/>
        </p:nvSpPr>
        <p:spPr>
          <a:xfrm>
            <a:off x="26097240" y="19765518"/>
            <a:ext cx="58032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>
                <a:latin typeface="Arial" panose="020B0604020202020204" pitchFamily="34" charset="0"/>
                <a:cs typeface="Arial" panose="020B0604020202020204" pitchFamily="34" charset="0"/>
              </a:rPr>
              <a:t>Acknowledgements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61061ED-C7D1-A1F3-1951-92316247CFB7}"/>
              </a:ext>
            </a:extLst>
          </p:cNvPr>
          <p:cNvSpPr txBox="1"/>
          <p:nvPr/>
        </p:nvSpPr>
        <p:spPr>
          <a:xfrm>
            <a:off x="26097240" y="24849498"/>
            <a:ext cx="58032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6D744CF-5B3C-5FE0-BDB7-D3420214C433}"/>
              </a:ext>
            </a:extLst>
          </p:cNvPr>
          <p:cNvSpPr txBox="1"/>
          <p:nvPr/>
        </p:nvSpPr>
        <p:spPr>
          <a:xfrm>
            <a:off x="1668914" y="7223790"/>
            <a:ext cx="7707996" cy="8586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Imintem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porro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debitis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itius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nus id quat animus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auda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platust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imin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perovitasped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ipsus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maios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eume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dolupit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sequam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serio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bea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natis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dolupta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simperiae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nate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molorum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eati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ulparis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magnieniam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to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intotatur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Sunto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into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temperi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aturerum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identio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nsectatem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quo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dolorum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fuga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Itiatur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vendus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quodis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reria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volupienis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posto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debit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experumet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odit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molorrum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fuga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Et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volorioraes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alit, que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plitati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onemporro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entorio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rumendi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simenimus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mossimus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re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officit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officae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volorem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optae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ipsam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esto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temquas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dolores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sitiandi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arum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ipicien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debisimus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doluptatius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verepe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sectis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enda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incto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etusda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delectet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eaque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simusda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ndanimus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sin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cori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rem id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maximillut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hari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quiam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enduci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idunt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corecta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Imintem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porro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debitis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itius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nus id quat animus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auda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platust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imin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perovitasped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ipsus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maios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eume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dolupit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sequam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serio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bea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natis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dolupta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simperiae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nate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molorum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eati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ulparis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magnieniam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to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intotatur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Plitati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onemporro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entorio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rumendi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simenimus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mossimus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re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officit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officae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volorem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optae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42C3195-0EAB-254F-1BE1-BAC49A265FC5}"/>
              </a:ext>
            </a:extLst>
          </p:cNvPr>
          <p:cNvSpPr txBox="1"/>
          <p:nvPr/>
        </p:nvSpPr>
        <p:spPr>
          <a:xfrm>
            <a:off x="1668914" y="25612388"/>
            <a:ext cx="7707995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Ga.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Ugiatempore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evenis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doluptatum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fugiam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earchitiam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tempe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susdam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asimin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quissequam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ipsunt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Ditat que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voluptat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Dem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nonem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quis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es et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harcium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rescias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eos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electus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eicienet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endi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volupti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busamus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Ugiatempore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evenis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doluptatum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fugiam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earchitiam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tempe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inciend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itatqui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quis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idest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iligenti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dolesti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nvenda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comnient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nessi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sandianis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con et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adi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sit,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occum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fugiaestibea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doloris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quaspic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licidita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voluptatus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eos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res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dolorescimus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doloreptur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erem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dignatist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Oviduntusam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exerum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fugitat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el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exersperum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sitas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officiat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am el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inust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dunt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mint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vel il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mintis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es vel.</a:t>
            </a:r>
          </a:p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Inciend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itatqui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quis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idest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iligenti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dolesti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nvenda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comnient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nessi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sandianis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con et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adi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sit,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occum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fugiaestibea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doloris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quaspic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licidita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voluptatus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eos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res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dolorescimus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doloreptur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erem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dignatist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Ga.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Oviduntusam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exerum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fugitat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el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exersperum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sitas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officiat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am el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inust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dunt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mint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vel il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mintis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AC7A502-DEB9-CF57-2226-2442BE6E8930}"/>
              </a:ext>
            </a:extLst>
          </p:cNvPr>
          <p:cNvSpPr txBox="1"/>
          <p:nvPr/>
        </p:nvSpPr>
        <p:spPr>
          <a:xfrm>
            <a:off x="26097240" y="12609847"/>
            <a:ext cx="779919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Vitam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voloria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con et, cum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laboreium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cum, quat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paris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as core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volorest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sust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exceatur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antio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voluptas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eumquatendit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doluptatet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landignam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lantur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sania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dem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escidit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min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reruptiaero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velis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maximus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que pe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aliquas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sequidisit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omnient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hit lam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eicias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modio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con nisin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pediam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cust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accaborit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odio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corehen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dendae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nonet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eliquam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aperorepe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autatem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explitatur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sum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venihit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quo con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cusda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volorum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quia qui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conessunt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vel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? Quis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nullitae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porunto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mod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maiorio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ex es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dolupis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solupta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spellande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moluptionem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consequae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audanto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tatiae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quodit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quaerumquiam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eatquid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eliqui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dolupta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tiatiumet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voluptae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sequi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consent,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occusa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inciend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itatqui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quis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idest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iligenti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dolesti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nvenda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comnient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nessi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sandianis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con et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adi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sit,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occum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fugiaestibea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doloris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8CEC1D-436A-536A-F472-AA5C57FA8CB9}"/>
              </a:ext>
            </a:extLst>
          </p:cNvPr>
          <p:cNvSpPr txBox="1"/>
          <p:nvPr/>
        </p:nvSpPr>
        <p:spPr>
          <a:xfrm>
            <a:off x="10727435" y="18078592"/>
            <a:ext cx="647741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Ga.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Oviduntusam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exerum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fugitat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exersperum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sitas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officiat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inust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dunt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mint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vel il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mintis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es vel maxim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dolupiet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quatur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aborem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quiae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explitatur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sum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venihit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quo con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cusda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volorum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quia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conessunt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vel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? Quis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nullitae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porunto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mod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maiorio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ex es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dolupis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solupta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spellande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moluptionem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consequae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audanto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tatiae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explitatur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sum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venihit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quo con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cusda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volorum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quia qui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conessunt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vel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? Quis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nullitae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porunto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mod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maiorio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ex es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dolupis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solupta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spellande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3821DD5-36A6-D674-A0D3-4DEBF0A44CBF}"/>
              </a:ext>
            </a:extLst>
          </p:cNvPr>
          <p:cNvSpPr txBox="1"/>
          <p:nvPr/>
        </p:nvSpPr>
        <p:spPr>
          <a:xfrm>
            <a:off x="18349562" y="24309539"/>
            <a:ext cx="6363031" cy="9325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Ga.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Oviduntusam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exerum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fugitat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exersperum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sitas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officiat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inust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dunt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mint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vel il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mintis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es vel maxim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dolupiet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quatur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aborem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quiae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explitatur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sum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venihit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quo con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cusda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volorum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quia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conessunt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vel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nullitae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porunto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mod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maiorio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ex es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dolupis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solupta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spellande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moluptionem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consequae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audanto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tatiae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quodit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quaerumquiam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eatquid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eliqui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dolupta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tiatiumet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voluptae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sequi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consent,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occusa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inciend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itatqui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idest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iligenti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dolesti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nvenda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comnient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nessi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sandianis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con et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adi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sit,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occum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fugiaestibea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doloris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quaspic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licidita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voluptatus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eos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res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dolorescimus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doloreptur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erem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dignatist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Ga.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Oviduntusam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exerum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fugitat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exersperum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sitas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officiat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inust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dunt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mint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vel il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mintis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es vel maxim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dolupiet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quatur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aborem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quiae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explitatur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sum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venihit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quo con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cusda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volorum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quia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conessunt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vel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? Quis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nullitae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porunto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mod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maiorio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ex es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dolupis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solupta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spellande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moluptionem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nvenda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comnient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nessi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sandianis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con et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adi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sit,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80037D3-D23A-B76C-3DE8-77656A186AFC}"/>
              </a:ext>
            </a:extLst>
          </p:cNvPr>
          <p:cNvSpPr/>
          <p:nvPr/>
        </p:nvSpPr>
        <p:spPr>
          <a:xfrm>
            <a:off x="10748116" y="23078640"/>
            <a:ext cx="6311905" cy="434099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97">
                <a:latin typeface="Arial" panose="020B0604020202020204" pitchFamily="34" charset="0"/>
                <a:cs typeface="Arial" panose="020B0604020202020204" pitchFamily="34" charset="0"/>
              </a:rPr>
              <a:t>figures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F90BEE2-A1B8-4ADD-30A4-E3C033C4643E}"/>
              </a:ext>
            </a:extLst>
          </p:cNvPr>
          <p:cNvSpPr/>
          <p:nvPr/>
        </p:nvSpPr>
        <p:spPr>
          <a:xfrm>
            <a:off x="18380729" y="18142378"/>
            <a:ext cx="6228965" cy="585414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97">
                <a:latin typeface="Arial" panose="020B0604020202020204" pitchFamily="34" charset="0"/>
                <a:cs typeface="Arial" panose="020B0604020202020204" pitchFamily="34" charset="0"/>
              </a:rPr>
              <a:t>figures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BEF6FC5-796A-1E06-7FB7-B3C29C9194A0}"/>
              </a:ext>
            </a:extLst>
          </p:cNvPr>
          <p:cNvSpPr/>
          <p:nvPr/>
        </p:nvSpPr>
        <p:spPr>
          <a:xfrm>
            <a:off x="1668915" y="16174064"/>
            <a:ext cx="7597941" cy="725567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97" dirty="0">
                <a:latin typeface="Arial" panose="020B0604020202020204" pitchFamily="34" charset="0"/>
                <a:cs typeface="Arial" panose="020B0604020202020204" pitchFamily="34" charset="0"/>
              </a:rPr>
              <a:t>figures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2F9C2BC-AE7A-5EDB-F345-5019F9F60BE4}"/>
              </a:ext>
            </a:extLst>
          </p:cNvPr>
          <p:cNvSpPr/>
          <p:nvPr/>
        </p:nvSpPr>
        <p:spPr>
          <a:xfrm>
            <a:off x="26097240" y="7366832"/>
            <a:ext cx="7799191" cy="498216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97">
                <a:latin typeface="Arial" panose="020B0604020202020204" pitchFamily="34" charset="0"/>
                <a:cs typeface="Arial" panose="020B0604020202020204" pitchFamily="34" charset="0"/>
              </a:rPr>
              <a:t>figures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793D1F1-F0B8-DBDC-D48A-3274042B78CA}"/>
              </a:ext>
            </a:extLst>
          </p:cNvPr>
          <p:cNvSpPr/>
          <p:nvPr/>
        </p:nvSpPr>
        <p:spPr>
          <a:xfrm>
            <a:off x="10748118" y="27859464"/>
            <a:ext cx="6311904" cy="249819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97">
                <a:latin typeface="Arial" panose="020B0604020202020204" pitchFamily="34" charset="0"/>
                <a:cs typeface="Arial" panose="020B0604020202020204" pitchFamily="34" charset="0"/>
              </a:rPr>
              <a:t>figures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ABDF18E-482E-EB93-2AFF-D89A034DB2C1}"/>
              </a:ext>
            </a:extLst>
          </p:cNvPr>
          <p:cNvSpPr/>
          <p:nvPr/>
        </p:nvSpPr>
        <p:spPr>
          <a:xfrm>
            <a:off x="10697498" y="30719445"/>
            <a:ext cx="6362523" cy="274124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97">
                <a:latin typeface="Arial" panose="020B0604020202020204" pitchFamily="34" charset="0"/>
                <a:cs typeface="Arial" panose="020B0604020202020204" pitchFamily="34" charset="0"/>
              </a:rPr>
              <a:t>figures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41FAF91-0804-2CB7-C98D-7F8B62B0622C}"/>
              </a:ext>
            </a:extLst>
          </p:cNvPr>
          <p:cNvSpPr/>
          <p:nvPr/>
        </p:nvSpPr>
        <p:spPr>
          <a:xfrm>
            <a:off x="10792997" y="7366832"/>
            <a:ext cx="13902633" cy="837280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97" dirty="0">
                <a:latin typeface="Arial" panose="020B0604020202020204" pitchFamily="34" charset="0"/>
                <a:cs typeface="Arial" panose="020B0604020202020204" pitchFamily="34" charset="0"/>
              </a:rPr>
              <a:t>figures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9E0A2A9-5053-6538-75A6-654002EDF9E7}"/>
              </a:ext>
            </a:extLst>
          </p:cNvPr>
          <p:cNvSpPr txBox="1"/>
          <p:nvPr/>
        </p:nvSpPr>
        <p:spPr>
          <a:xfrm>
            <a:off x="1173615" y="673643"/>
            <a:ext cx="2461852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Quibus</a:t>
            </a:r>
            <a:r>
              <a:rPr lang="en-US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simust</a:t>
            </a:r>
            <a:r>
              <a:rPr lang="en-US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alignamus</a:t>
            </a:r>
            <a:r>
              <a:rPr lang="en-US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que et, </a:t>
            </a:r>
            <a:r>
              <a:rPr lang="en-US" sz="6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nobitasitat</a:t>
            </a:r>
            <a:r>
              <a:rPr lang="en-US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voles </a:t>
            </a:r>
            <a:r>
              <a:rPr lang="en-US" sz="6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nonsequi</a:t>
            </a:r>
            <a:r>
              <a:rPr lang="en-US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</a:t>
            </a:r>
            <a:r>
              <a:rPr lang="en-US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recercia</a:t>
            </a:r>
            <a:r>
              <a:rPr lang="en-US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nemporem</a:t>
            </a:r>
            <a:r>
              <a:rPr lang="en-US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</a:t>
            </a:r>
            <a:endParaRPr lang="en-US" sz="6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14582AA-FA35-192E-EE86-858819217499}"/>
              </a:ext>
            </a:extLst>
          </p:cNvPr>
          <p:cNvSpPr txBox="1"/>
          <p:nvPr/>
        </p:nvSpPr>
        <p:spPr>
          <a:xfrm>
            <a:off x="1173615" y="4361573"/>
            <a:ext cx="215426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[AUTHORS LINE]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Firstname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Lastname</a:t>
            </a:r>
            <a:r>
              <a:rPr lang="en-US" sz="32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Firstname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Lastname</a:t>
            </a:r>
            <a:r>
              <a:rPr lang="en-US" sz="32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Firstname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Lastname</a:t>
            </a:r>
            <a:r>
              <a:rPr lang="en-US" sz="32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[DEPT./SCHOOL LINE] Department of Chemistry, College of Liberal Arts &amp; Sciences, Northern Illinois University</a:t>
            </a:r>
          </a:p>
        </p:txBody>
      </p:sp>
    </p:spTree>
    <p:extLst>
      <p:ext uri="{BB962C8B-B14F-4D97-AF65-F5344CB8AC3E}">
        <p14:creationId xmlns:p14="http://schemas.microsoft.com/office/powerpoint/2010/main" val="35091465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</TotalTime>
  <Words>1037</Words>
  <Application>Microsoft Office PowerPoint</Application>
  <PresentationFormat>Custom</PresentationFormat>
  <Paragraphs>33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Aptos</vt:lpstr>
      <vt:lpstr>Arial</vt:lpstr>
      <vt:lpstr>Office Theme</vt:lpstr>
      <vt:lpstr>PowerPoint Presentation</vt:lpstr>
    </vt:vector>
  </TitlesOfParts>
  <Company>Northern Illinois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Alli Amberg</dc:creator>
  <cp:lastModifiedBy>Alli Amberg</cp:lastModifiedBy>
  <cp:revision>2</cp:revision>
  <dcterms:created xsi:type="dcterms:W3CDTF">2026-03-30T18:10:48Z</dcterms:created>
  <dcterms:modified xsi:type="dcterms:W3CDTF">2026-10-06T18:34:49Z</dcterms:modified>
</cp:coreProperties>
</file>